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4"/>
  </p:notesMasterIdLst>
  <p:sldIdLst>
    <p:sldId id="256" r:id="rId2"/>
    <p:sldId id="258" r:id="rId3"/>
  </p:sldIdLst>
  <p:sldSz cx="15243175" cy="7964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7F8"/>
    <a:srgbClr val="001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97"/>
    <p:restoredTop sz="81214"/>
  </p:normalViewPr>
  <p:slideViewPr>
    <p:cSldViewPr snapToGrid="0">
      <p:cViewPr>
        <p:scale>
          <a:sx n="95" d="100"/>
          <a:sy n="95" d="100"/>
        </p:scale>
        <p:origin x="2744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C0FE-DFE5-FE43-8782-CEB7B627BB1A}" type="datetimeFigureOut">
              <a:rPr lang="en-US" smtClean="0"/>
              <a:t>12/6/23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" y="1143000"/>
            <a:ext cx="5905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AEEB4-7E0B-1946-8D39-A152A3924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6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768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535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9303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9071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838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606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8373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8141" algn="l" defTabSz="121953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edit:</a:t>
            </a:r>
          </a:p>
          <a:p>
            <a:pPr marL="228600" indent="-228600">
              <a:buAutoNum type="arabicPeriod"/>
            </a:pPr>
            <a:r>
              <a:rPr lang="en-US" dirty="0"/>
              <a:t>Delete “Allegra” logo</a:t>
            </a:r>
          </a:p>
          <a:p>
            <a:pPr marL="228600" indent="-228600">
              <a:buAutoNum type="arabicPeriod"/>
            </a:pPr>
            <a:r>
              <a:rPr lang="en-US" dirty="0"/>
              <a:t>Click the icon on the center of the “Partner logo here” placement</a:t>
            </a:r>
          </a:p>
          <a:p>
            <a:pPr marL="228600" indent="-228600">
              <a:buAutoNum type="arabicPeriod"/>
            </a:pPr>
            <a:r>
              <a:rPr lang="en-US" dirty="0"/>
              <a:t>Choose file &gt; Insert</a:t>
            </a:r>
          </a:p>
          <a:p>
            <a:pPr marL="228600" indent="-228600">
              <a:buAutoNum type="arabicPeriod"/>
            </a:pPr>
            <a:r>
              <a:rPr lang="en-US" dirty="0"/>
              <a:t>Resize/fix crop if necessary to match the size of the </a:t>
            </a:r>
            <a:r>
              <a:rPr lang="en-US" dirty="0" err="1"/>
              <a:t>Convera</a:t>
            </a:r>
            <a:r>
              <a:rPr lang="en-US" dirty="0"/>
              <a:t> logo</a:t>
            </a:r>
          </a:p>
          <a:p>
            <a:pPr marL="228600" indent="-228600">
              <a:buAutoNum type="arabicPeriod"/>
            </a:pPr>
            <a:r>
              <a:rPr lang="en-US"/>
              <a:t>To save, File &gt; Export &gt; File Format: JPEG &gt; Save current slide only &gt; Width: 1200, Height 627 &gt; Export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FAEEB4-7E0B-1946-8D39-A152A39244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1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edit:</a:t>
            </a:r>
          </a:p>
          <a:p>
            <a:pPr marL="228600" indent="-228600">
              <a:buAutoNum type="arabicPeriod"/>
            </a:pPr>
            <a:r>
              <a:rPr lang="en-US" dirty="0"/>
              <a:t>Delete “Allegra” logo</a:t>
            </a:r>
          </a:p>
          <a:p>
            <a:pPr marL="228600" indent="-228600">
              <a:buAutoNum type="arabicPeriod"/>
            </a:pPr>
            <a:r>
              <a:rPr lang="en-US" dirty="0"/>
              <a:t>Click the icon on the center of the “Partner logo here” placement</a:t>
            </a:r>
          </a:p>
          <a:p>
            <a:pPr marL="228600" indent="-228600">
              <a:buAutoNum type="arabicPeriod"/>
            </a:pPr>
            <a:r>
              <a:rPr lang="en-US" dirty="0"/>
              <a:t>Choose file &gt; Insert</a:t>
            </a:r>
          </a:p>
          <a:p>
            <a:pPr marL="228600" indent="-228600">
              <a:buAutoNum type="arabicPeriod"/>
            </a:pPr>
            <a:r>
              <a:rPr lang="en-US" dirty="0"/>
              <a:t>Resize/fix crop if necessary to match the size of the </a:t>
            </a:r>
            <a:r>
              <a:rPr lang="en-US" dirty="0" err="1"/>
              <a:t>Convera</a:t>
            </a:r>
            <a:r>
              <a:rPr lang="en-US" dirty="0"/>
              <a:t> logo</a:t>
            </a:r>
          </a:p>
          <a:p>
            <a:pPr marL="228600" indent="-228600">
              <a:buAutoNum type="arabicPeriod"/>
            </a:pPr>
            <a:r>
              <a:rPr lang="en-US" dirty="0"/>
              <a:t>To save, File &gt; Export &gt; File Format: JPEG &gt; Save current slide only &gt; Width: 1200, Height 627 &gt; Export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FAEEB4-7E0B-1946-8D39-A152A39244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43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white and blue gradient&#10;&#10;Description automatically generated">
            <a:extLst>
              <a:ext uri="{FF2B5EF4-FFF2-40B4-BE49-F238E27FC236}">
                <a16:creationId xmlns:a16="http://schemas.microsoft.com/office/drawing/2014/main" id="{A7885D97-4762-36AA-8FE6-DFB78AE7B1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4" y="0"/>
            <a:ext cx="15239127" cy="796448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F47B83F-1FA6-F64D-409F-456E105AE4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96018" y="4169187"/>
            <a:ext cx="482110" cy="48223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AADFC92-99FA-E0EC-436E-0E279D5D5673}"/>
              </a:ext>
            </a:extLst>
          </p:cNvPr>
          <p:cNvSpPr txBox="1"/>
          <p:nvPr userDrawn="1"/>
        </p:nvSpPr>
        <p:spPr>
          <a:xfrm>
            <a:off x="5437714" y="2462203"/>
            <a:ext cx="436572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b="1" i="0" spc="267" baseline="0" dirty="0">
                <a:solidFill>
                  <a:srgbClr val="001E37"/>
                </a:solidFill>
                <a:latin typeface="Montserrat" pitchFamily="2" charset="77"/>
              </a:rPr>
              <a:t>PROUD PARTNERS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5799DFA0-9E57-0A9E-0D2F-EC4102B3473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84980" y="4070115"/>
            <a:ext cx="4554955" cy="680382"/>
          </a:xfrm>
          <a:prstGeom prst="rect">
            <a:avLst/>
          </a:prstGeom>
        </p:spPr>
      </p:pic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C5DE5819-9F77-06A3-60B6-8BE75B97D77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458949" y="3837249"/>
            <a:ext cx="4599247" cy="1152002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134"/>
            </a:lvl1pPr>
          </a:lstStyle>
          <a:p>
            <a:r>
              <a:rPr lang="en-US" dirty="0"/>
              <a:t>Partner logo here</a:t>
            </a:r>
          </a:p>
        </p:txBody>
      </p:sp>
    </p:spTree>
    <p:extLst>
      <p:ext uri="{BB962C8B-B14F-4D97-AF65-F5344CB8AC3E}">
        <p14:creationId xmlns:p14="http://schemas.microsoft.com/office/powerpoint/2010/main" val="165872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A7885D97-4762-36AA-8FE6-DFB78AE7B1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025" y="-1"/>
            <a:ext cx="15239123" cy="796448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07C5CEA-33CF-2F2C-B009-A788BCF8A2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96017" y="4169187"/>
            <a:ext cx="482110" cy="48223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AADFC92-99FA-E0EC-436E-0E279D5D5673}"/>
              </a:ext>
            </a:extLst>
          </p:cNvPr>
          <p:cNvSpPr txBox="1"/>
          <p:nvPr userDrawn="1"/>
        </p:nvSpPr>
        <p:spPr>
          <a:xfrm>
            <a:off x="5437714" y="2462203"/>
            <a:ext cx="436572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b="1" i="0" spc="267" baseline="0" dirty="0">
                <a:solidFill>
                  <a:srgbClr val="F3F7F8"/>
                </a:solidFill>
                <a:latin typeface="Montserrat" pitchFamily="2" charset="77"/>
              </a:rPr>
              <a:t>PROUD PARTNERS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C501C77B-C421-7A9F-984E-F00CE83B09D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84980" y="4070113"/>
            <a:ext cx="4554955" cy="680382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F86210-CE72-6E49-1009-93AC47FC916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458949" y="3837249"/>
            <a:ext cx="4599247" cy="1152002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13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Partner logo here</a:t>
            </a:r>
          </a:p>
        </p:txBody>
      </p:sp>
    </p:spTree>
    <p:extLst>
      <p:ext uri="{BB962C8B-B14F-4D97-AF65-F5344CB8AC3E}">
        <p14:creationId xmlns:p14="http://schemas.microsoft.com/office/powerpoint/2010/main" val="310364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424036"/>
            <a:ext cx="13147238" cy="1539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120176"/>
            <a:ext cx="13147238" cy="5053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381901"/>
            <a:ext cx="3429714" cy="4240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381901"/>
            <a:ext cx="5144572" cy="4240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381901"/>
            <a:ext cx="3429714" cy="4240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88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4" r:id="rId2"/>
  </p:sldLayoutIdLst>
  <p:txStyles>
    <p:titleStyle>
      <a:lvl1pPr algn="l" defTabSz="1061893" rtl="0" eaLnBrk="1" latinLnBrk="0" hangingPunct="1">
        <a:lnSpc>
          <a:spcPct val="90000"/>
        </a:lnSpc>
        <a:spcBef>
          <a:spcPct val="0"/>
        </a:spcBef>
        <a:buNone/>
        <a:defRPr sz="51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473" indent="-265473" algn="l" defTabSz="1061893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3252" kern="1200">
          <a:solidFill>
            <a:schemeClr val="tx1"/>
          </a:solidFill>
          <a:latin typeface="+mn-lt"/>
          <a:ea typeface="+mn-ea"/>
          <a:cs typeface="+mn-cs"/>
        </a:defRPr>
      </a:lvl1pPr>
      <a:lvl2pPr marL="796420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2pPr>
      <a:lvl3pPr marL="1327366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3" kern="1200">
          <a:solidFill>
            <a:schemeClr val="tx1"/>
          </a:solidFill>
          <a:latin typeface="+mn-lt"/>
          <a:ea typeface="+mn-ea"/>
          <a:cs typeface="+mn-cs"/>
        </a:defRPr>
      </a:lvl3pPr>
      <a:lvl4pPr marL="1858312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4pPr>
      <a:lvl5pPr marL="2389259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5pPr>
      <a:lvl6pPr marL="2920205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6pPr>
      <a:lvl7pPr marL="3451151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7pPr>
      <a:lvl8pPr marL="3982098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8pPr>
      <a:lvl9pPr marL="4513044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1pPr>
      <a:lvl2pPr marL="530946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2pPr>
      <a:lvl3pPr marL="1061893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3pPr>
      <a:lvl4pPr marL="1592839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4pPr>
      <a:lvl5pPr marL="2123785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5pPr>
      <a:lvl6pPr marL="2654732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6pPr>
      <a:lvl7pPr marL="3185678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7pPr>
      <a:lvl8pPr marL="3716625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8pPr>
      <a:lvl9pPr marL="4247571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F1FEA602-747C-91BB-9587-77A96A5C8EE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-1" t="-1895" r="-11090" b="-1239"/>
          <a:stretch/>
        </p:blipFill>
        <p:spPr>
          <a:xfrm>
            <a:off x="8458949" y="3837249"/>
            <a:ext cx="4599247" cy="1152002"/>
          </a:xfrm>
        </p:spPr>
      </p:pic>
    </p:spTree>
    <p:extLst>
      <p:ext uri="{BB962C8B-B14F-4D97-AF65-F5344CB8AC3E}">
        <p14:creationId xmlns:p14="http://schemas.microsoft.com/office/powerpoint/2010/main" val="4077040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F1FEA602-747C-91BB-9587-77A96A5C8EE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" t="-2553" r="-11794" b="-1219"/>
          <a:stretch/>
        </p:blipFill>
        <p:spPr>
          <a:xfrm>
            <a:off x="8458949" y="3837249"/>
            <a:ext cx="4599247" cy="1152002"/>
          </a:xfrm>
        </p:spPr>
      </p:pic>
    </p:spTree>
    <p:extLst>
      <p:ext uri="{BB962C8B-B14F-4D97-AF65-F5344CB8AC3E}">
        <p14:creationId xmlns:p14="http://schemas.microsoft.com/office/powerpoint/2010/main" val="3401818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106</TotalTime>
  <Words>134</Words>
  <Application>Microsoft Macintosh PowerPoint</Application>
  <PresentationFormat>Custom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Delaney Schwartz</dc:creator>
  <cp:lastModifiedBy>Delaney Schwartz</cp:lastModifiedBy>
  <cp:revision>5</cp:revision>
  <dcterms:created xsi:type="dcterms:W3CDTF">2023-11-22T19:32:59Z</dcterms:created>
  <dcterms:modified xsi:type="dcterms:W3CDTF">2023-12-06T15:31:49Z</dcterms:modified>
</cp:coreProperties>
</file>